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9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9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50" r:id="rId166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66" Type="http://schemas.openxmlformats.org/officeDocument/2006/relationships/slide" Target="slides/slide95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9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7" name="Shape 4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Google Shape;4588;g33c5e4031bd_0_5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9" name="Google Shape;4589;g33c5e4031bd_0_5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2.xml"/><Relationship Id="rId2" Type="http://schemas.openxmlformats.org/officeDocument/2006/relationships/notesSlide" Target="../notesSlides/notesSlide95.xml"/></Relationships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4590" name="Shape 4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1" name="Google Shape;4591;p6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Word Study through Fundations</a:t>
            </a:r>
            <a:endParaRPr/>
          </a:p>
        </p:txBody>
      </p:sp>
      <p:sp>
        <p:nvSpPr>
          <p:cNvPr id="4592" name="Google Shape;4592;p66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-sound alike words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-syllable types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-vowel and consonant sounds (digraphs and trigraphs, blends)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-prefixes and suffixes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